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359898"/>
            <a:ext cx="7795592" cy="908862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الاخشاب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7795592" cy="4824536"/>
          </a:xfrm>
        </p:spPr>
        <p:txBody>
          <a:bodyPr/>
          <a:lstStyle/>
          <a:p>
            <a:pPr algn="r">
              <a:lnSpc>
                <a:spcPct val="150000"/>
              </a:lnSpc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 تعد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الأخشاب من المواد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الھندسیة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الطبیعیة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الغیر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معدنیة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والنصف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قصیفة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ویعد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من مواد البناء التي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دور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ھام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وفعال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أعمال العمارة والإنشاءات منذ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قدیم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الزمان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أستعمال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كعنصر أنشائي سواء كعمود أو كجسور لحمل السقف، ومازالت حتى الآن تعتبر من المواد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الحدیثة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الاستخدام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تستخدم بنطاق واسع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الأعمال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الإنشائیة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إلى كثرة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ممیزاته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وھي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كالاتي:- </a:t>
            </a:r>
          </a:p>
        </p:txBody>
      </p:sp>
    </p:spTree>
    <p:extLst>
      <p:ext uri="{BB962C8B-B14F-4D97-AF65-F5344CB8AC3E}">
        <p14:creationId xmlns:p14="http://schemas.microsoft.com/office/powerpoint/2010/main" val="255379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04664"/>
            <a:ext cx="7890080" cy="6048672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ar-JO" sz="4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خواص </a:t>
            </a:r>
            <a:r>
              <a:rPr lang="ar-JO" sz="4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الاخشاب</a:t>
            </a: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الكثافة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تتراوح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قیمة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الوزن النوعي للخشب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(3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0 – 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حسب نوع الخشب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وعمر الاشجار المصنع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منھا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ومحتوى الرطوبة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ان جودة الخشب تزداد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بزیادة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كثافته والعكس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صحیح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محتوى الرطوبة: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للرطوبة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تأثیر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فعال على مقاومة الأخشاب للأحمال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لتناسبھا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العكسي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مع المقاومة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وكذلك تساعد على سرعة تلف الخشب بالتآكل. وعادة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یحتوي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الخشب على الرطوبة خلال جدران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خلایا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والخارجیة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وأیضا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خلال الفراغات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بالخلایا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 الماء الحر). لذلك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فإنه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للحصول على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خشب له جودة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یجب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أن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التخلص من الرطوبة 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الخلایا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كلھا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یعتمد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تبخر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الماء الحر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أو بعض من الرطوبة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على جدران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الخلایا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وذلك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لأھمیة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طرد الرطوبة من الخشب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ومتانته.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المقاومة: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أن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الأخشاب تقاوم بدرجة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إجھادات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الشد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اتجاه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ألیافھا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تتراوح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مابین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700–2000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كغم /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سم2 ولكن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مقاومة الشد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الاتجاه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العمودى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الألیاف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ضعیفة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جًدا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نسبیا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إذا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ما قورنت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بإجھادات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القص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والانحناء مما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یجعل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مقاومة 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لإجھادات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الشد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إتجاه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ألیافه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قلیل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الفائدة، وعلى 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الحكم الأساسي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على الخشب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بمقاومته لإجهادات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الضغط.</a:t>
            </a:r>
          </a:p>
        </p:txBody>
      </p:sp>
    </p:spTree>
    <p:extLst>
      <p:ext uri="{BB962C8B-B14F-4D97-AF65-F5344CB8AC3E}">
        <p14:creationId xmlns:p14="http://schemas.microsoft.com/office/powerpoint/2010/main" val="20371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6712"/>
            <a:ext cx="7240848" cy="5411688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العزل الحراري: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ان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معامل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التوصیل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الحرارى للخشب حوالى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یعتبر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من المواد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ذات العزل الحرارى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الجید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>
                <a:latin typeface="Times New Roman" pitchFamily="18" charset="0"/>
                <a:cs typeface="Times New Roman" pitchFamily="18" charset="0"/>
              </a:rPr>
              <a:t>ولذا </a:t>
            </a:r>
            <a:r>
              <a:rPr lang="ar-JO" smtClean="0">
                <a:latin typeface="Times New Roman" pitchFamily="18" charset="0"/>
                <a:cs typeface="Times New Roman" pitchFamily="18" charset="0"/>
              </a:rPr>
              <a:t>فإنه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تبطین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الحوائط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للحجرات، ولكن الأخشاب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سریعة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الاحتراق وبالأخص التام الجفاف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العزل </a:t>
            </a:r>
            <a:r>
              <a:rPr lang="ar-JO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الكھربائي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الخشب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الجاف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أھم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العوازل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الجیدة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للكھرباء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ولكن تواجد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الرطوبة به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یجعله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جید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التوصیل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للكھرباء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sz="4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استعمالات </a:t>
            </a:r>
            <a:r>
              <a:rPr lang="ar-JO" sz="4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الخشب في البناء</a:t>
            </a: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1 -عمل القوالب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الخشبیة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النجاریة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المؤقتة)</a:t>
            </a: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2 -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الشبابیك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والابواب</a:t>
            </a: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3 -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الھیاكل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الخشبیة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4 -أكساء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بالخشب</a:t>
            </a: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5 -أكساء الجدران</a:t>
            </a: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6 -السقوف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الثانویة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endParaRPr lang="ar-JO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خفیف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الوزن.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-أن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مقاومته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للأحمال مناسبة للغرض المستخدمة من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أجله.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یسھل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تجھیزه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وتشكیله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وتجمیعه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وتشغیله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أعمال العزل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الصوتي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والحرارى بكفاءة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 درجة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تحمله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مع الزمن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وإذا توفرت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طرق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الحمایة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المناسبة.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ومع كل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الممیزات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العدیدة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للأخشاب إلا أن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بعض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العیوب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والتى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تتلخص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فیما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یلى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یسھل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تآكله وتسوسه وتحلله بفعل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البكتریا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والرطوبة والحشرات 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قابلیة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الاحتراق.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قابلیة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الانكماش.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- العقد :- وتكثر في الأخشاب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اللینة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كالخشب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الأبیض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والعقدة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مكان اتصال الغصن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بالجذع ومن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أخطارھا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قد تنفصل أثناء العمل ولذلك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یجب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إزالتھا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بماكینة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إزالة العقد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ویمكن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حرقھا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التشققات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وجیوب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الصمغ .</a:t>
            </a:r>
          </a:p>
        </p:txBody>
      </p:sp>
    </p:spTree>
    <p:extLst>
      <p:ext uri="{BB962C8B-B14F-4D97-AF65-F5344CB8AC3E}">
        <p14:creationId xmlns:p14="http://schemas.microsoft.com/office/powerpoint/2010/main" val="159548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548680"/>
            <a:ext cx="7498080" cy="5771728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4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مكونات </a:t>
            </a:r>
            <a:r>
              <a:rPr lang="ar-JO" sz="4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الاخشاب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 مكونات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الخشب الجاف بصفة عامة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ورئیسیة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تتكون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السلیلوز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كمادة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أساسیة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بنسبة حوالى ٦٠ ، %ومادة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اللینین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بنسبة حوالى ٢٨ ،%ومواد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آخرى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سكریة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ومتنوعة بنسبة حوالى ١٢ % وعموما فإن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الأشجار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المصدر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الأساسي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لإنتاج الأخشاب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والتي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تحتوى على كل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مكوناته،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وتلك الأشجار تنمو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بإنقسام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الخلایا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الإتجاه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العرضي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مكونة حلقات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تزید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سمك جذع الشجرة، وكذلك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أیضا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تنقسم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الإتجاه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الطولي. 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وعموما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تتكون الحلقة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عام كامل ولذلك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سمیت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بالحلقات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السنویة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ویتركب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الطبیعي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(قطاع من شجرة ) عموما من القشرة و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الكامبیوم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 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 خشب القلب و اللب و الحلقات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السنویة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ویقاس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عمرالشجرة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بعدد الحلقات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السنویة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.وتقل صلابة الخشب كلما قرب من القشرة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الخارجیة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وتعد المنطقة المسماة قلب الشجرة قرب اللب من اكثر المناطق كثافة وصلابة وتحملا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واكثرھا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جفافا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وانسبھا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استعمالا في اعمال البناء المختلفة.</a:t>
            </a:r>
          </a:p>
        </p:txBody>
      </p:sp>
    </p:spTree>
    <p:extLst>
      <p:ext uri="{BB962C8B-B14F-4D97-AF65-F5344CB8AC3E}">
        <p14:creationId xmlns:p14="http://schemas.microsoft.com/office/powerpoint/2010/main" val="33590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476672"/>
            <a:ext cx="7776864" cy="5771728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ar-JO" sz="4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مراحل </a:t>
            </a:r>
            <a:r>
              <a:rPr lang="ar-JO" sz="4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تصنیع</a:t>
            </a:r>
            <a:r>
              <a:rPr lang="ar-JO" sz="4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الاخشاب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تمر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صناعة الأخشاب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بمرحلتین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أساسیتین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وھما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التقطیع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والتجفیف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وقد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یمر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بمرحلة ثالثة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وقایة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وحفظه إذا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إحتجنا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لذلك. وتلك المراحل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بالترتیب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 مرحلة </a:t>
            </a:r>
            <a:r>
              <a:rPr lang="ar-JO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التقطیع</a:t>
            </a:r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تقطیع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الأشجار أولا، ثم توضع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قنوات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مائیة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لتخفیف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وإزالة العصارة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ثم تقطع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الكتل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الخشبیة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من تلك الأشجار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وھي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بحالتھا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المبتلة بعدة طرق مختلفة وذلك بالشكل والأبعاد والغرض المستعملة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الأخشاب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أجله.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 مرحلة </a:t>
            </a:r>
            <a:r>
              <a:rPr lang="ar-JO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النجفیف</a:t>
            </a:r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المقصود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الأخشاب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تقلیل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إنكماش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حالته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المبتلة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والذى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یسمى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الخشب الأخضر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وعموما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للأخشاب بإحدى الطرق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الآتیة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 algn="just">
              <a:buNone/>
            </a:pPr>
            <a:r>
              <a:rPr lang="ar-JO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الطبیعي</a:t>
            </a:r>
            <a:r>
              <a:rPr lang="ar-JO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النوع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الھواء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الطلق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ترص الألواح المبتلة الخضراء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صفوف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بترتیب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منتظم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بینھما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فواصل تسمح بتخلل ومرور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الھواء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بكل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سھولة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خلالھا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وفیما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بینھا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تستغرق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العملیة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ما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40 الى 90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للحصول على نسبة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80.%</a:t>
            </a:r>
          </a:p>
        </p:txBody>
      </p:sp>
    </p:spTree>
    <p:extLst>
      <p:ext uri="{BB962C8B-B14F-4D97-AF65-F5344CB8AC3E}">
        <p14:creationId xmlns:p14="http://schemas.microsoft.com/office/powerpoint/2010/main" val="16495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20688"/>
            <a:ext cx="7632848" cy="5760640"/>
          </a:xfrm>
        </p:spPr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الصناعي: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أفران خاصة لذلك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ترص الألواح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الخشبیة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المطلوب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تجفیفھا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داخل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غرف خاصة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درجات حرارة ورطوبة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معینة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وتستغرق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العملیة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للحصول على نسبة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تجفیف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96%حوالي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3 الى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طبقا لنوع وحالة وموصفات الخشب المستخدم.</a:t>
            </a:r>
          </a:p>
          <a:p>
            <a:pPr marL="82296" indent="0" algn="just">
              <a:buNone/>
            </a:pP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المشترك: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وھذه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الطریقة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تجمع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ممیزات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الطبیعى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والتجفیف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الصناعى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الطبیعى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أولا لفترة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معینة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الھواء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الطلق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یعقبھا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فترة اخرى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التجفیف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الصناعى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3- مرحلة </a:t>
            </a:r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الحفظ </a:t>
            </a:r>
            <a:r>
              <a:rPr lang="ar-JO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والوقایة</a:t>
            </a:r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المحافظة على الخشب من تخلل الرطوبة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إلیه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أو من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البكتریا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والحشرات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وقد تستخدم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مواد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كثیرة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ومتعددة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لھذا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الغرض،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وھذه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المواد إما مواد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كیمیائیة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محالیل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سائلة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مائیة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مثل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كلورید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الزنك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وفلورید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الصودیوم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وغیرھا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أیضا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محالیل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طیارة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مثل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الفینول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وغیرھا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ومن 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الوقایة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أیضا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الصمغیة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وتتم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وقایة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الأخشاب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بالمواد سالفة الذكر اما بغمره او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حقنه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او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طلائه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او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رشه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بھا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548680"/>
            <a:ext cx="7560840" cy="569972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ar-JO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انواع </a:t>
            </a:r>
            <a:r>
              <a:rPr lang="ar-JO" sz="3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الاخشاب</a:t>
            </a:r>
          </a:p>
          <a:p>
            <a:pPr marL="82296" indent="0">
              <a:buNone/>
            </a:pPr>
            <a:r>
              <a:rPr lang="ar-JO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أ- الخشاب </a:t>
            </a:r>
            <a:r>
              <a:rPr lang="ar-JO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الطبیعیة</a:t>
            </a:r>
            <a:r>
              <a:rPr lang="ar-JO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تقسم الاخشاب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الطبیعیة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حسب المناطق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المناخیة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1– 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أخشاب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صلبة: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وتنتمي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الى الأشجار ذات الأوراق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العریضة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التي تنفض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أوراقھا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الخریف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مثل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السندیان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والجوز والأبنوس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وتنمو في المناطق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الاستوائیة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82296" indent="0">
              <a:buNone/>
            </a:pP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2– 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الخشب الترف </a:t>
            </a:r>
            <a:r>
              <a:rPr lang="ar-JO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اللین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وتنتمي الى الأشجار ذات الأوراق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الأبریة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 الأغلب دائمة الخضرة وتنتج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بذورھا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</a:t>
            </a:r>
          </a:p>
          <a:p>
            <a:pPr marL="82296" indent="0">
              <a:buNone/>
            </a:pP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أكیاس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مركبة وتكون قاتمة اللون مثل الأشجار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الصنوبریة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السوید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وتنمو في المناطق الباردة 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3– 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أخشاب متوسطة الصلابة قاتمة 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اللون: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مثل أخشاب الزان والبلوط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والماھوجني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وتنمو في المناطق الباردة.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ومن الامثلة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المحلیة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الاخشاب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الطبیعیة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:-</a:t>
            </a:r>
          </a:p>
        </p:txBody>
      </p:sp>
    </p:spTree>
    <p:extLst>
      <p:ext uri="{BB962C8B-B14F-4D97-AF65-F5344CB8AC3E}">
        <p14:creationId xmlns:p14="http://schemas.microsoft.com/office/powerpoint/2010/main" val="163180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548680"/>
            <a:ext cx="7632848" cy="597666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ar-JO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خشب الصاج: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الاخشاب الصلدة والذي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یمتاز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بقوة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الیافه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وتماسكھا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ویحتوي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كمیة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قلیلة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الاملاح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والمواد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الصمغیة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ومواد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عضویة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في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الیافه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مقارنة بباقي الانواع لذا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فھو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قلیل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التاثر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بالرطوبة والحرارة والحشرات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والارضه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یتوفر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النوع من الخشب بعدة درجات فالدرجة الاولى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خالي من العقد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ومتمیز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الالیاف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ومتجانس اللون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ویكون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سعره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عالي لذلك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یقل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استخدامة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. اما الدرجة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الثانیة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فیكون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معتدل السعر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اقل جودة من الاول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ویحتوي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بعض العقد ولونه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متجانس.</a:t>
            </a:r>
          </a:p>
          <a:p>
            <a:pPr marL="82296" indent="0" algn="just">
              <a:buNone/>
            </a:pPr>
            <a:r>
              <a:rPr lang="ar-JO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خشب </a:t>
            </a:r>
            <a:r>
              <a:rPr lang="ar-JO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الجام: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فصیلة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الاخشاب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اللینة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وینتج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معضمھا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خشب الصنوبر.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خشب رخو ذو لون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ابیض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والیافه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قویة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ولكنھا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ضعیفة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التماسك مع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بعضھا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یتاثر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بالرطوبة والحرارة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كثیرا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انه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یتمدد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في الشتاء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ویتقلص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الصیف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مما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یستوجب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معالجته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وتجفیفه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قبل الاستعمال وطلاءه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بالاصباغ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الدھنیة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الواقیة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رخیص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الثمن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ویتوفر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بمقاسات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واطوال مناسبة.</a:t>
            </a:r>
          </a:p>
          <a:p>
            <a:pPr marL="82296" indent="0" algn="just">
              <a:buNone/>
            </a:pPr>
            <a:r>
              <a:rPr lang="ar-JO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JO" sz="2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الماھوكني</a:t>
            </a:r>
            <a:r>
              <a:rPr lang="ar-JO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لونه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احمر او اسمر مائل الى الاحمرار,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لایتاثر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بالعوامل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الجویة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لذلك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كثیرا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في الابواب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والشبابیك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خشب </a:t>
            </a:r>
            <a:r>
              <a:rPr lang="ar-JO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الجاوي: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الاخشاب الصلدة .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یتاثر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كثیرا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بالرطوبة وقابل للالتواء ومعرض للحشرات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وخصوصا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الارضه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لاحتوائه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على مواد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دھنیة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لونه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متباین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اصفر فاتح الى احمر غامق .</a:t>
            </a:r>
          </a:p>
        </p:txBody>
      </p:sp>
    </p:spTree>
    <p:extLst>
      <p:ext uri="{BB962C8B-B14F-4D97-AF65-F5344CB8AC3E}">
        <p14:creationId xmlns:p14="http://schemas.microsoft.com/office/powerpoint/2010/main" val="75378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76672"/>
            <a:ext cx="7632848" cy="590465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ar-JO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ب – الاخشاب </a:t>
            </a:r>
            <a:r>
              <a:rPr lang="ar-JO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الصناعیة</a:t>
            </a:r>
            <a:r>
              <a:rPr lang="ar-JO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وتتضمن:-</a:t>
            </a:r>
          </a:p>
          <a:p>
            <a:pPr marL="82296" indent="0">
              <a:buNone/>
            </a:pPr>
            <a:r>
              <a:rPr lang="ar-JO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الخشب المضغوط </a:t>
            </a:r>
          </a:p>
          <a:p>
            <a:pPr marL="82296" indent="0">
              <a:buNone/>
            </a:pP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ألواح مصنعة من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الألیاف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النباتیة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أو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أى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مادة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لجنوسلیلوزیة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أو من نشارة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أى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نوع من الأخشاب، مع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ربطھا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بالراتنجات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الصناعیة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وكبسھا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تحت ضغط مرتفع ودرجة حرارة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، ثم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تصلد الألواح بعد ذلك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درجة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حرارة ورطوبة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متناسبتین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على أن تكون الألواح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خالیة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المواد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الغریبة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الضارة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2 -الخشب الرقائقي (الخشب المعاكس) </a:t>
            </a:r>
          </a:p>
          <a:p>
            <a:pPr marL="82296" indent="0">
              <a:buNone/>
            </a:pP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لوح من الخشب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مجموعة من الطبقات المتماسكة مع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بعضھا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أو</a:t>
            </a:r>
          </a:p>
          <a:p>
            <a:pPr marL="82296" indent="0">
              <a:buNone/>
            </a:pP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جمیعھا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أي نوع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مطلوب من أنواع الخشب وذلك باستخدام مادة غراء لاصقة ،</a:t>
            </a:r>
          </a:p>
          <a:p>
            <a:pPr marL="82296" indent="0">
              <a:buNone/>
            </a:pP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عادة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اتجاه العروق في الطبقة الأولى متعامدا مع اتجاه العروق في الطبقة</a:t>
            </a:r>
          </a:p>
          <a:p>
            <a:pPr marL="82296" indent="0">
              <a:buNone/>
            </a:pP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الثانیة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وتلصق الطبقات فوق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بعضھا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البعض مع الضغط ضمانا لعدم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انتفاخھا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عند</a:t>
            </a:r>
          </a:p>
          <a:p>
            <a:pPr marL="82296" indent="0">
              <a:buNone/>
            </a:pP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التعرض للماء وعدم انفلاق الألواح عند دق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المسامیر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في الطبقات.</a:t>
            </a:r>
          </a:p>
          <a:p>
            <a:pPr marL="82296" indent="0">
              <a:buNone/>
            </a:pPr>
            <a:r>
              <a:rPr lang="ar-JO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3 -القشرة </a:t>
            </a:r>
            <a:r>
              <a:rPr lang="ar-JO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الخشبیة</a:t>
            </a:r>
            <a:endParaRPr lang="ar-JO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ھى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شریحة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رقیقة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الخشب تصنع من أنواع مختلفة من الأخشاب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بطریقة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الكشط لجذوع أو جذور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الأشجار، وتوضع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القشرة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على الأسطح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الخارجیة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للمنتجات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الخشبیة</a:t>
            </a:r>
            <a:endParaRPr lang="ar-JO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936104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JO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اھم</a:t>
            </a:r>
            <a:r>
              <a:rPr lang="ar-JO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انواع الاخشاب المستخدمة في البناء </a:t>
            </a:r>
            <a:r>
              <a:rPr lang="ar-JO" sz="3200" b="1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sz="32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:-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601" y="908720"/>
            <a:ext cx="4319999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02318"/>
            <a:ext cx="3935919" cy="473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913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322</TotalTime>
  <Words>1379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الاخشاب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من اھم انواع الاخشاب المستخدمة في البناء ھي:-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الاخشاب</dc:title>
  <dc:creator>مكتب البرق</dc:creator>
  <cp:lastModifiedBy>Maher</cp:lastModifiedBy>
  <cp:revision>19</cp:revision>
  <dcterms:created xsi:type="dcterms:W3CDTF">2020-06-21T06:12:39Z</dcterms:created>
  <dcterms:modified xsi:type="dcterms:W3CDTF">2020-06-22T07:34:49Z</dcterms:modified>
</cp:coreProperties>
</file>